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0CA8-2767-4484-B705-51BC4FD6748D}" type="datetimeFigureOut">
              <a:rPr lang="sk-SK" smtClean="0"/>
              <a:t>12.06.2026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DCE5-F9A1-45ED-8ABA-61282F6DB3B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29051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0CA8-2767-4484-B705-51BC4FD6748D}" type="datetimeFigureOut">
              <a:rPr lang="sk-SK" smtClean="0"/>
              <a:t>12.06.2026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DCE5-F9A1-45ED-8ABA-61282F6DB3B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27022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0CA8-2767-4484-B705-51BC4FD6748D}" type="datetimeFigureOut">
              <a:rPr lang="sk-SK" smtClean="0"/>
              <a:t>12.06.2026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DCE5-F9A1-45ED-8ABA-61282F6DB3B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73051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0CA8-2767-4484-B705-51BC4FD6748D}" type="datetimeFigureOut">
              <a:rPr lang="sk-SK" smtClean="0"/>
              <a:t>12.06.2026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DCE5-F9A1-45ED-8ABA-61282F6DB3B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71990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0CA8-2767-4484-B705-51BC4FD6748D}" type="datetimeFigureOut">
              <a:rPr lang="sk-SK" smtClean="0"/>
              <a:t>12.06.2026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DCE5-F9A1-45ED-8ABA-61282F6DB3B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58642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0CA8-2767-4484-B705-51BC4FD6748D}" type="datetimeFigureOut">
              <a:rPr lang="sk-SK" smtClean="0"/>
              <a:t>12.06.2026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DCE5-F9A1-45ED-8ABA-61282F6DB3B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04174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0CA8-2767-4484-B705-51BC4FD6748D}" type="datetimeFigureOut">
              <a:rPr lang="sk-SK" smtClean="0"/>
              <a:t>12.06.2026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DCE5-F9A1-45ED-8ABA-61282F6DB3B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56955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0CA8-2767-4484-B705-51BC4FD6748D}" type="datetimeFigureOut">
              <a:rPr lang="sk-SK" smtClean="0"/>
              <a:t>12.06.2026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DCE5-F9A1-45ED-8ABA-61282F6DB3B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70747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0CA8-2767-4484-B705-51BC4FD6748D}" type="datetimeFigureOut">
              <a:rPr lang="sk-SK" smtClean="0"/>
              <a:t>12.06.2026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DCE5-F9A1-45ED-8ABA-61282F6DB3B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52693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0CA8-2767-4484-B705-51BC4FD6748D}" type="datetimeFigureOut">
              <a:rPr lang="sk-SK" smtClean="0"/>
              <a:t>12.06.2026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DCE5-F9A1-45ED-8ABA-61282F6DB3B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36878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0CA8-2767-4484-B705-51BC4FD6748D}" type="datetimeFigureOut">
              <a:rPr lang="sk-SK" smtClean="0"/>
              <a:t>12.06.2026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DCE5-F9A1-45ED-8ABA-61282F6DB3B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72538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520CA8-2767-4484-B705-51BC4FD6748D}" type="datetimeFigureOut">
              <a:rPr lang="sk-SK" smtClean="0"/>
              <a:t>12.06.2026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9DCE5-F9A1-45ED-8ABA-61282F6DB3B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94970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73216"/>
            <a:ext cx="7772400" cy="395759"/>
          </a:xfrm>
        </p:spPr>
        <p:txBody>
          <a:bodyPr>
            <a:normAutofit/>
          </a:bodyPr>
          <a:lstStyle/>
          <a:p>
            <a:r>
              <a:rPr lang="sk-SK" sz="1400" cap="none" dirty="0" smtClean="0">
                <a:latin typeface="Garamond" pitchFamily="18" charset="0"/>
              </a:rPr>
              <a:t>autor prezentácie, dátum prezentácie, fakulta, adresa </a:t>
            </a:r>
            <a:endParaRPr lang="sk-SK" sz="1400" cap="none" dirty="0">
              <a:latin typeface="Garamond" pitchFamily="18" charset="0"/>
            </a:endParaRPr>
          </a:p>
        </p:txBody>
      </p:sp>
      <p:sp>
        <p:nvSpPr>
          <p:cNvPr id="7" name="Zástupný symbol textu 6"/>
          <p:cNvSpPr>
            <a:spLocks noGrp="1"/>
          </p:cNvSpPr>
          <p:nvPr>
            <p:ph type="body" idx="1"/>
          </p:nvPr>
        </p:nvSpPr>
        <p:spPr>
          <a:xfrm>
            <a:off x="722313" y="1412777"/>
            <a:ext cx="7772400" cy="1656183"/>
          </a:xfrm>
        </p:spPr>
        <p:txBody>
          <a:bodyPr>
            <a:normAutofit/>
          </a:bodyPr>
          <a:lstStyle/>
          <a:p>
            <a:r>
              <a:rPr lang="sk-SK" sz="4400" dirty="0" smtClean="0">
                <a:solidFill>
                  <a:schemeClr val="tx1"/>
                </a:solidFill>
                <a:latin typeface="Garamond" pitchFamily="18" charset="0"/>
              </a:rPr>
              <a:t>Vysoká škola sv. Alžbety Bratislava</a:t>
            </a:r>
            <a:endParaRPr lang="sk-SK" sz="4400" dirty="0">
              <a:solidFill>
                <a:schemeClr val="tx1"/>
              </a:solidFill>
            </a:endParaRPr>
          </a:p>
        </p:txBody>
      </p:sp>
      <p:pic>
        <p:nvPicPr>
          <p:cNvPr id="4" name="Obrázok 3" descr="logo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" y="0"/>
            <a:ext cx="962025" cy="1003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4092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229200"/>
            <a:ext cx="7772400" cy="539775"/>
          </a:xfrm>
        </p:spPr>
        <p:txBody>
          <a:bodyPr>
            <a:normAutofit/>
          </a:bodyPr>
          <a:lstStyle/>
          <a:p>
            <a:r>
              <a:rPr lang="sk-SK" sz="1400" cap="none" dirty="0" smtClean="0">
                <a:latin typeface="Garamond" pitchFamily="18" charset="0"/>
              </a:rPr>
              <a:t>autor prezentácie, dátum prezentácie, fakulta, adresa </a:t>
            </a:r>
            <a:endParaRPr lang="sk-SK" sz="1400" dirty="0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1844825"/>
            <a:ext cx="7772400" cy="1656183"/>
          </a:xfrm>
        </p:spPr>
        <p:txBody>
          <a:bodyPr>
            <a:normAutofit/>
          </a:bodyPr>
          <a:lstStyle/>
          <a:p>
            <a:r>
              <a:rPr lang="sk-SK" sz="4400" dirty="0" smtClean="0">
                <a:solidFill>
                  <a:schemeClr val="tx1"/>
                </a:solidFill>
                <a:latin typeface="Garamond" pitchFamily="18" charset="0"/>
              </a:rPr>
              <a:t>Názov prezentácie</a:t>
            </a:r>
            <a:endParaRPr lang="sk-SK" sz="4400" dirty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4" name="Obrázok 3" descr="logo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" y="0"/>
            <a:ext cx="962025" cy="1003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9736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229200"/>
            <a:ext cx="7772400" cy="539775"/>
          </a:xfrm>
        </p:spPr>
        <p:txBody>
          <a:bodyPr>
            <a:normAutofit/>
          </a:bodyPr>
          <a:lstStyle/>
          <a:p>
            <a:r>
              <a:rPr lang="sk-SK" sz="1400" cap="none" dirty="0" smtClean="0">
                <a:latin typeface="Garamond" pitchFamily="18" charset="0"/>
              </a:rPr>
              <a:t>autor prezentácie, dátum prezentácie, fakulta, adresa </a:t>
            </a:r>
            <a:endParaRPr lang="sk-SK" sz="1400" dirty="0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83568" y="1412776"/>
            <a:ext cx="7772400" cy="1656184"/>
          </a:xfrm>
        </p:spPr>
        <p:txBody>
          <a:bodyPr>
            <a:normAutofit/>
          </a:bodyPr>
          <a:lstStyle/>
          <a:p>
            <a:r>
              <a:rPr lang="sk-SK" sz="3600" b="1" dirty="0" smtClean="0">
                <a:solidFill>
                  <a:schemeClr val="tx1"/>
                </a:solidFill>
                <a:latin typeface="Garamond" pitchFamily="18" charset="0"/>
              </a:rPr>
              <a:t>Názov  </a:t>
            </a:r>
            <a:r>
              <a:rPr lang="sk-SK" sz="3600" b="1" smtClean="0">
                <a:solidFill>
                  <a:schemeClr val="tx1"/>
                </a:solidFill>
                <a:latin typeface="Garamond" pitchFamily="18" charset="0"/>
              </a:rPr>
              <a:t>slidu</a:t>
            </a:r>
            <a:endParaRPr lang="sk-SK" sz="3600" b="1" dirty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4" name="Obrázok 3" descr="logo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" y="0"/>
            <a:ext cx="962025" cy="1003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5818174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37</Words>
  <Application>Microsoft Office PowerPoint</Application>
  <PresentationFormat>Prezentácia na obrazovke (4:3)</PresentationFormat>
  <Paragraphs>6</Paragraphs>
  <Slides>3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3</vt:i4>
      </vt:variant>
    </vt:vector>
  </HeadingPairs>
  <TitlesOfParts>
    <vt:vector size="7" baseType="lpstr">
      <vt:lpstr>Arial</vt:lpstr>
      <vt:lpstr>Calibri</vt:lpstr>
      <vt:lpstr>Garamond</vt:lpstr>
      <vt:lpstr>Motív Office</vt:lpstr>
      <vt:lpstr>autor prezentácie, dátum prezentácie, fakulta, adresa </vt:lpstr>
      <vt:lpstr>autor prezentácie, dátum prezentácie, fakulta, adresa </vt:lpstr>
      <vt:lpstr>autor prezentácie, dátum prezentácie, fakulta, adresa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autor prezentácie, dátum prezentácie, fakulta, adresa</dc:title>
  <dc:creator>NZ.matulnikova</dc:creator>
  <cp:lastModifiedBy>LENOVO</cp:lastModifiedBy>
  <cp:revision>3</cp:revision>
  <dcterms:created xsi:type="dcterms:W3CDTF">2024-04-15T06:56:46Z</dcterms:created>
  <dcterms:modified xsi:type="dcterms:W3CDTF">2026-06-12T15:49:12Z</dcterms:modified>
</cp:coreProperties>
</file>